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66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362F-9AA0-4284-B3FA-C17523575CBF}" type="datetimeFigureOut">
              <a:rPr lang="en-US" smtClean="0"/>
              <a:pPr/>
              <a:t>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8625-1A2D-48CB-8A78-A60038CEA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362F-9AA0-4284-B3FA-C17523575CBF}" type="datetimeFigureOut">
              <a:rPr lang="en-US" smtClean="0"/>
              <a:pPr/>
              <a:t>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8625-1A2D-48CB-8A78-A60038CEA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362F-9AA0-4284-B3FA-C17523575CBF}" type="datetimeFigureOut">
              <a:rPr lang="en-US" smtClean="0"/>
              <a:pPr/>
              <a:t>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8625-1A2D-48CB-8A78-A60038CEA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362F-9AA0-4284-B3FA-C17523575CBF}" type="datetimeFigureOut">
              <a:rPr lang="en-US" smtClean="0"/>
              <a:pPr/>
              <a:t>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8625-1A2D-48CB-8A78-A60038CEA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362F-9AA0-4284-B3FA-C17523575CBF}" type="datetimeFigureOut">
              <a:rPr lang="en-US" smtClean="0"/>
              <a:pPr/>
              <a:t>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8625-1A2D-48CB-8A78-A60038CEA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362F-9AA0-4284-B3FA-C17523575CBF}" type="datetimeFigureOut">
              <a:rPr lang="en-US" smtClean="0"/>
              <a:pPr/>
              <a:t>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8625-1A2D-48CB-8A78-A60038CEA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362F-9AA0-4284-B3FA-C17523575CBF}" type="datetimeFigureOut">
              <a:rPr lang="en-US" smtClean="0"/>
              <a:pPr/>
              <a:t>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8625-1A2D-48CB-8A78-A60038CEA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362F-9AA0-4284-B3FA-C17523575CBF}" type="datetimeFigureOut">
              <a:rPr lang="en-US" smtClean="0"/>
              <a:pPr/>
              <a:t>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8625-1A2D-48CB-8A78-A60038CEA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362F-9AA0-4284-B3FA-C17523575CBF}" type="datetimeFigureOut">
              <a:rPr lang="en-US" smtClean="0"/>
              <a:pPr/>
              <a:t>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8625-1A2D-48CB-8A78-A60038CEA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362F-9AA0-4284-B3FA-C17523575CBF}" type="datetimeFigureOut">
              <a:rPr lang="en-US" smtClean="0"/>
              <a:pPr/>
              <a:t>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8625-1A2D-48CB-8A78-A60038CEA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362F-9AA0-4284-B3FA-C17523575CBF}" type="datetimeFigureOut">
              <a:rPr lang="en-US" smtClean="0"/>
              <a:pPr/>
              <a:t>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8625-1A2D-48CB-8A78-A60038CEA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D362F-9AA0-4284-B3FA-C17523575CBF}" type="datetimeFigureOut">
              <a:rPr lang="en-US" smtClean="0"/>
              <a:pPr/>
              <a:t>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E8625-1A2D-48CB-8A78-A60038CEA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"/>
            <a:ext cx="8229600" cy="6400800"/>
          </a:xfrm>
        </p:spPr>
        <p:txBody>
          <a:bodyPr/>
          <a:lstStyle/>
          <a:p>
            <a:r>
              <a:rPr lang="en-US" b="1" dirty="0" smtClean="0"/>
              <a:t>Significant Earthquake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199" y="914401"/>
          <a:ext cx="8372008" cy="5334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0252"/>
                <a:gridCol w="1420252"/>
                <a:gridCol w="1569751"/>
                <a:gridCol w="1569751"/>
                <a:gridCol w="2392002"/>
              </a:tblGrid>
              <a:tr h="353376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Date</a:t>
                      </a:r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Location of Epicenter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Magnitude (Richter Scale)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Source Area</a:t>
                      </a:r>
                      <a:endParaRPr lang="en-US" sz="1600" dirty="0"/>
                    </a:p>
                  </a:txBody>
                  <a:tcPr anchor="ctr"/>
                </a:tc>
              </a:tr>
              <a:tr h="28912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Latitude(N)</a:t>
                      </a:r>
                      <a:endParaRPr lang="en-US" sz="1800" dirty="0">
                        <a:solidFill>
                          <a:schemeClr val="bg1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Longitude(E)</a:t>
                      </a:r>
                      <a:endParaRPr lang="en-US" sz="1800" dirty="0">
                        <a:solidFill>
                          <a:schemeClr val="bg1"/>
                        </a:solidFill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solidFill>
                      <a:srgbClr val="FF66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1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10/01/1869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24.79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93.17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7.5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Cachar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, India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92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14/07/1885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24.70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89.55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7.0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Sirajganj,Bangladesh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21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12/06/1897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25.84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90.38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8.7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Great Indian Earthquake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21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08/07/1918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24.16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91.75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7.6</a:t>
                      </a:r>
                      <a:endParaRPr lang="en-US" sz="16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Srimangal,Bangaldesh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21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02/07/1930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25.95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90.04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7.1</a:t>
                      </a:r>
                      <a:endParaRPr lang="en-US" sz="16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Dhubri,India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21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15/08/1950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28.79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95.62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latin typeface="Times New Roman"/>
                          <a:ea typeface="Times New Roman"/>
                          <a:cs typeface="Times New Roman"/>
                        </a:rPr>
                        <a:t>8.5</a:t>
                      </a:r>
                      <a:endParaRPr lang="en-US" sz="16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Assam,Himalaya</a:t>
                      </a:r>
                      <a:endParaRPr lang="en-US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21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21/03/1954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25.86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94.00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7.4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Monipur,India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21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08/07/1975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25.58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92.60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6.7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Assam,India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21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18/09/2011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27.80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88.28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6.8</a:t>
                      </a:r>
                      <a:endParaRPr lang="en-US" sz="16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Sikkim,India</a:t>
                      </a:r>
                      <a:endParaRPr lang="en-US" sz="1600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17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25/04/2015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28.08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84.86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7.5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Barpak</a:t>
                      </a: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Nepal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52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12/05/2015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27.76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86.16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7.1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Nepal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52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26/10/2015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36.30</a:t>
                      </a:r>
                      <a:r>
                        <a:rPr lang="en-US" sz="20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71.10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7.6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Hindu Kush, Afghanistan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52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03/01/2016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24.85</a:t>
                      </a:r>
                      <a:r>
                        <a:rPr lang="en-US" sz="2000" kern="1200" baseline="300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93.66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6.6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Monipur</a:t>
                      </a: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India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52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13/04/2016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23.35</a:t>
                      </a:r>
                      <a:r>
                        <a:rPr lang="en-US" sz="20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94.44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7.2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India-Myanmar Border</a:t>
                      </a:r>
                      <a:endParaRPr lang="en-US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100</Words>
  <Application>Microsoft Office PowerPoint</Application>
  <PresentationFormat>On-screen Show (4:3)</PresentationFormat>
  <Paragraphs>77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seismic</dc:creator>
  <cp:lastModifiedBy>seismic</cp:lastModifiedBy>
  <cp:revision>11</cp:revision>
  <dcterms:created xsi:type="dcterms:W3CDTF">2015-03-04T08:56:40Z</dcterms:created>
  <dcterms:modified xsi:type="dcterms:W3CDTF">2016-04-17T09:42:35Z</dcterms:modified>
</cp:coreProperties>
</file>